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hWnwBNxcMtHxE9Vld0dUjfx5r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0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71037" y="908720"/>
            <a:ext cx="4201569" cy="205590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967745" y="1358171"/>
            <a:ext cx="1086929" cy="11570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054674" y="1299726"/>
            <a:ext cx="28179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 u="none" cap="none" strike="noStrike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4606" y="908721"/>
            <a:ext cx="3216346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7176120" y="2532612"/>
            <a:ext cx="4201569" cy="132343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8186288" y="3363909"/>
            <a:ext cx="37444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8186595" y="2810211"/>
            <a:ext cx="41044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7465409" y="2858143"/>
            <a:ext cx="720879" cy="7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431561" y="3764066"/>
            <a:ext cx="4680520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Requerimientos: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letras deberán simular ser doradas, el fondo negro,  realizar propuestas de un Escudo y que este lo coloque en diferentes posiciones (a un costado, por detrás, arriba etc)  </a:t>
            </a:r>
            <a:endParaRPr b="1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5">
            <a:alphaModFix/>
          </a:blip>
          <a:srcRect b="32555" l="18736" r="20925" t="31603"/>
          <a:stretch/>
        </p:blipFill>
        <p:spPr>
          <a:xfrm>
            <a:off x="7260680" y="4625571"/>
            <a:ext cx="4032448" cy="151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-1132" y="6177980"/>
            <a:ext cx="12192000" cy="77351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/>
          <p:nvPr/>
        </p:nvSpPr>
        <p:spPr>
          <a:xfrm>
            <a:off x="32870" y="1144039"/>
            <a:ext cx="6351162" cy="503394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rot="5400000">
            <a:off x="682962" y="465178"/>
            <a:ext cx="5050978" cy="635116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4449355" y="1384015"/>
            <a:ext cx="7551302" cy="40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ANÁLISIS DE VULNERABILIDAD Y GESTIÓN DE RIESGOS SECURITY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identificar las amenazas a las que se encuentra expuesta la organización, analizando los factores y fuentes de riesgo, que dan probabilidad a la materialización de un evento de riesgo.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redefinir  las medidas de prevención y/o protección adecuadas, que puedan reducir la probabilidad y/o severidad de un evento de riesgo.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este estudio de riesgos, se realiza con base en los criterios internacionales de seguridad y  mejores prácticas tales como: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818" y="1119412"/>
            <a:ext cx="4420302" cy="503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10773" y="5307225"/>
            <a:ext cx="751840" cy="6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7888" y="5388972"/>
            <a:ext cx="1048013" cy="54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49586" y="5385110"/>
            <a:ext cx="1227455" cy="53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14881" y="5306292"/>
            <a:ext cx="792088" cy="62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-1132" y="6177980"/>
            <a:ext cx="12192000" cy="77351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249" name="Google Shape;249;p11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250" name="Google Shape;2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/>
          <p:nvPr/>
        </p:nvSpPr>
        <p:spPr>
          <a:xfrm>
            <a:off x="32870" y="1144039"/>
            <a:ext cx="6351162" cy="503394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 rot="5400000">
            <a:off x="682962" y="465178"/>
            <a:ext cx="5050978" cy="635116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MX00040252\Documents\QR Consultores\Imagenes\office-pen-calculator-computation-163032.jpeg" id="254" name="Google Shape;254;p11"/>
          <p:cNvPicPr preferRelativeResize="0"/>
          <p:nvPr/>
        </p:nvPicPr>
        <p:blipFill rotWithShape="1">
          <a:blip r:embed="rId6">
            <a:alphaModFix/>
          </a:blip>
          <a:srcRect b="0" l="0" r="19652" t="0"/>
          <a:stretch/>
        </p:blipFill>
        <p:spPr>
          <a:xfrm>
            <a:off x="5015880" y="1115270"/>
            <a:ext cx="7176120" cy="5043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/>
          <p:nvPr/>
        </p:nvSpPr>
        <p:spPr>
          <a:xfrm>
            <a:off x="246655" y="1378596"/>
            <a:ext cx="7647845" cy="4516764"/>
          </a:xfrm>
          <a:prstGeom prst="roundRect">
            <a:avLst>
              <a:gd fmla="val 0" name="adj"/>
            </a:avLst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807384" y="1760745"/>
            <a:ext cx="5087888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AUDITORIA DE CONTROL Y SEGURIDAD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Esta evaluación se conforma de una auditoria documental y en sitio, en la cual se verifica el cumplimiento legal y normativo de su proveedor de guardias de seguridad, además de evaluar la eficacia de la ejecución de políticas y procesos implantados en la instalación donde se brinda el servicio.</a:t>
            </a: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-1132" y="6262039"/>
            <a:ext cx="12192000" cy="68945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" y="1124743"/>
            <a:ext cx="6240016" cy="4702007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9696" y="1124743"/>
            <a:ext cx="8831172" cy="513729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91689" y="1988840"/>
            <a:ext cx="468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En la </a:t>
            </a: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inicial con un carrusel de imágenes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QUIENES SOMOS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 una organizaciòn dedicada a dar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integrales de seguridad privada, nos enfocamos en cuidar y velar por los activos de sus compañias….. </a:t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-1132" y="6262039"/>
            <a:ext cx="12192000" cy="68945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" y="1124743"/>
            <a:ext cx="6240016" cy="4702007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339724" y="1531051"/>
            <a:ext cx="106848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Servicios (barra desplegable)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Custodia de Mercancía en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Tránsito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Servicios de Rastreo SIS TRACK</a:t>
            </a:r>
            <a:endParaRPr/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Servicio y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de Retardadores de Seguridad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AutoNum type="arabicPeriod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Candados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Electromecánicos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AutoNum type="arabicPeriod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Virus de Carga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AutoNum type="arabicPeriod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Chapas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AutoNum type="arabicPeriod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Trabadores de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Patín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Quinta Rueda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Sistemas de 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Geolocalización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(Venta)</a:t>
            </a:r>
            <a:endParaRPr/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Consultoría en Estándares de Seguridad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Consultoría en procesos</a:t>
            </a:r>
            <a:endParaRPr/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Capacitaciones o Cursos o Capacitación en Gestión de Riesgos</a:t>
            </a:r>
            <a:endParaRPr/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Análisis de vulnerabilidad y Gestión de Riesgos</a:t>
            </a:r>
            <a:endParaRPr/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Auditorías</a:t>
            </a: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de control y seguridad 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●"/>
            </a:pPr>
            <a:r>
              <a:rPr b="1" lang="es-MX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Servicio de Monitoreo Dedicado - Pasivo</a:t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467524" y="465517"/>
            <a:ext cx="354541" cy="3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-1132" y="6262038"/>
            <a:ext cx="12192000" cy="68945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4">
            <a:alphaModFix/>
          </a:blip>
          <a:srcRect b="0" l="1569" r="0" t="0"/>
          <a:stretch/>
        </p:blipFill>
        <p:spPr>
          <a:xfrm>
            <a:off x="0" y="1124743"/>
            <a:ext cx="12190868" cy="513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811456" y="353742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246655" y="1339885"/>
            <a:ext cx="6324498" cy="3527351"/>
          </a:xfrm>
          <a:prstGeom prst="trapezoid">
            <a:avLst>
              <a:gd fmla="val 25000" name="adj"/>
            </a:avLst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07384" y="1775292"/>
            <a:ext cx="5288616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SIS TRACK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Garantizamos la vigilancia remota los 365 días y las 24 horas, con los procesos y procedimientos definidos por el cliente. Velamos por tu seguridad y damos respuesta inmediata ante posibles eventos.</a:t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4744"/>
            <a:ext cx="12192000" cy="505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/>
          <p:nvPr/>
        </p:nvSpPr>
        <p:spPr>
          <a:xfrm>
            <a:off x="-1132" y="6177980"/>
            <a:ext cx="12192000" cy="77351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0" y="1100336"/>
            <a:ext cx="9972094" cy="5053236"/>
          </a:xfrm>
          <a:prstGeom prst="rtTriangle">
            <a:avLst/>
          </a:prstGeom>
          <a:solidFill>
            <a:schemeClr val="lt1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246655" y="1631294"/>
            <a:ext cx="5472608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CUSTODIA DE MERCANCÍAS EN TRANSÍTO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basa en un esquema integral de seguridad con una unidad de custodia y personal altamente calificado, equipos de bloqueo y corredores de seguridad a nivel nacional; todos ellos enlazados a nuestro centro de monitoreo las 24 horas del día y los 365 días del año, donde se coordinan para reaccionar de manera inmediata con autoridades y grupos de emergencia locales, estatales y federales.</a:t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-1132" y="6237630"/>
            <a:ext cx="12192000" cy="71386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CDSCSd" id="169" name="Google Shape;16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6" y="1124744"/>
            <a:ext cx="12182762" cy="5137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 flipH="1">
            <a:off x="-8107" y="1100336"/>
            <a:ext cx="12192000" cy="5137294"/>
          </a:xfrm>
          <a:prstGeom prst="rtTriangle">
            <a:avLst/>
          </a:prstGeom>
          <a:solidFill>
            <a:schemeClr val="lt1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6132004" y="1637077"/>
            <a:ext cx="5688632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CONSULTORÍA EN ESTÁNDARES DE GESTIÓN DE CALIDAD ISO 9001, 28000, BASC, OEA Y C-TPAT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Prestamos nuestros servicios de asesoría especializada e independiente diferentes ramas de la industria con el fin de encontrar soluciones a uno o más de sus problemas de negocio o necesidades empresariales, que se sustenta en la innovación, la experiencia, el conocimiento, las habilidades de nuestros profesionales, los métodos y las herramientas.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-1132" y="582675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" y="1124743"/>
            <a:ext cx="6240016" cy="4702007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345" y="1438981"/>
            <a:ext cx="1127760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-1132" y="6177980"/>
            <a:ext cx="12192000" cy="77351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0" y="1100336"/>
            <a:ext cx="9972094" cy="5053236"/>
          </a:xfrm>
          <a:prstGeom prst="rtTriangle">
            <a:avLst/>
          </a:prstGeom>
          <a:solidFill>
            <a:schemeClr val="lt1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6">
            <a:alphaModFix/>
          </a:blip>
          <a:srcRect b="0" l="16003" r="8620" t="0"/>
          <a:stretch/>
        </p:blipFill>
        <p:spPr>
          <a:xfrm>
            <a:off x="4596244" y="1113011"/>
            <a:ext cx="7594624" cy="5084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/>
          <p:nvPr/>
        </p:nvSpPr>
        <p:spPr>
          <a:xfrm>
            <a:off x="32870" y="1144039"/>
            <a:ext cx="6351162" cy="503394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 rot="5400000">
            <a:off x="682962" y="465178"/>
            <a:ext cx="5050978" cy="635116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407368" y="1329737"/>
            <a:ext cx="4934929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CONSULTORÍA EN PROCESOS DE SEGURIDAD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Analizamos y evaluamos las necesidades de los procesos de seguridad implantados, recomendando una combinación de soluciones apegados a las mejores practicas internacionales de seguridad basadas en BASC, OEA, C-TPAT, ISO 28000 así como el POA, para adoptar las medidas de seguridad necesarias con el objetivo de proteger de manera efectiva los bienes de una organización.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4570432" y="526711"/>
            <a:ext cx="783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0B968"/>
                </a:solidFill>
                <a:latin typeface="Calibri"/>
                <a:ea typeface="Calibri"/>
                <a:cs typeface="Calibri"/>
                <a:sym typeface="Calibri"/>
              </a:rPr>
              <a:t>Quienes somos         Servicios      Contacto        Sistema de Gestión</a:t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-1132" y="6177980"/>
            <a:ext cx="12192000" cy="77351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b="18643" l="0" r="79867" t="25024"/>
          <a:stretch/>
        </p:blipFill>
        <p:spPr>
          <a:xfrm>
            <a:off x="246655" y="169812"/>
            <a:ext cx="617173" cy="6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807384" y="89411"/>
            <a:ext cx="2817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 PROTEC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863828" y="595961"/>
            <a:ext cx="24958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F0B968"/>
                </a:solidFill>
                <a:latin typeface="Arial"/>
                <a:ea typeface="Arial"/>
                <a:cs typeface="Arial"/>
                <a:sym typeface="Arial"/>
              </a:rPr>
              <a:t>SISTEMAS INTEGRALES DE SEGURIDAD </a:t>
            </a:r>
            <a:endParaRPr/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616" y="6459446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96" y="6474359"/>
            <a:ext cx="360040" cy="3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/>
          <p:nvPr/>
        </p:nvSpPr>
        <p:spPr>
          <a:xfrm>
            <a:off x="32870" y="1144039"/>
            <a:ext cx="6351162" cy="503394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 rot="5400000">
            <a:off x="682962" y="465178"/>
            <a:ext cx="5050978" cy="635116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1144039"/>
            <a:ext cx="8616280" cy="505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/>
          <p:nvPr/>
        </p:nvSpPr>
        <p:spPr>
          <a:xfrm>
            <a:off x="6096000" y="1401164"/>
            <a:ext cx="5849345" cy="4516764"/>
          </a:xfrm>
          <a:prstGeom prst="roundRect">
            <a:avLst>
              <a:gd fmla="val 16667" name="adj"/>
            </a:avLst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6096000" y="1782525"/>
            <a:ext cx="5849345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CAPACITACIÓN ESPECIALIZADA ANÁLISIS DE VULNERABILIDAD Y GESTIÓN DE RIESGOS SECURITY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Los participantes se dotaran de conocimientos para poder desarrollar una análisis de vulnerabilidad y de riesgos, en cualquier tipo de organización, cumpliendo con lo requerido en la Norma ISO 31000:2018, utilizando los criterios de los estándares de seguridad internacionales como lo son C-TPTA, OEA e ISO 28000.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2018-07-02T01:09:13Z</dcterms:created>
  <dc:creator>Chrystian CLA. Lopez Avila</dc:creator>
</cp:coreProperties>
</file>